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65" r:id="rId4"/>
    <p:sldId id="266" r:id="rId5"/>
    <p:sldId id="260" r:id="rId6"/>
    <p:sldId id="261" r:id="rId7"/>
    <p:sldId id="267" r:id="rId8"/>
    <p:sldId id="263" r:id="rId9"/>
    <p:sldId id="268" r:id="rId10"/>
  </p:sldIdLst>
  <p:sldSz cx="10080625" cy="7559675"/>
  <p:notesSz cx="7772400" cy="10058400"/>
  <p:defaultTextStyle>
    <a:defPPr>
      <a:defRPr lang="fr-FR"/>
    </a:defPPr>
    <a:lvl1pPr marL="0" algn="l" defTabSz="457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457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5" algn="l" defTabSz="457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3" algn="l" defTabSz="457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457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457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457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457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8" d="100"/>
          <a:sy n="78" d="100"/>
        </p:scale>
        <p:origin x="1368" y="67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14260" y="2202255"/>
            <a:ext cx="10213027" cy="4044566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6339814" y="-707852"/>
            <a:ext cx="1086659" cy="666765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868581" y="-1069360"/>
            <a:ext cx="6213946" cy="2978369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127592" y="3264460"/>
            <a:ext cx="8325116" cy="1777601"/>
          </a:xfrm>
        </p:spPr>
        <p:txBody>
          <a:bodyPr anchor="b" anchorCtr="0">
            <a:noAutofit/>
          </a:bodyPr>
          <a:lstStyle>
            <a:lvl1pPr algn="l">
              <a:defRPr sz="51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811704" y="5186172"/>
            <a:ext cx="7056438" cy="100795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effectLst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0081" y="2729883"/>
            <a:ext cx="10060464" cy="481579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10081" y="2729883"/>
            <a:ext cx="10060464" cy="175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2CC199-0D3A-434D-8C35-364A03768B39}" type="slidenum">
              <a:rPr lang="en-US" sz="1400" smtClean="0"/>
              <a:pPr algn="r"/>
              <a:t>‹N°›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541" y="1091953"/>
            <a:ext cx="4356535" cy="1578330"/>
          </a:xfrm>
        </p:spPr>
        <p:txBody>
          <a:bodyPr anchor="b"/>
          <a:lstStyle>
            <a:lvl1pPr algn="l">
              <a:lnSpc>
                <a:spcPct val="100000"/>
              </a:lnSpc>
              <a:defRPr sz="33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56727" y="1456897"/>
            <a:ext cx="4083305" cy="5735320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541" y="2808630"/>
            <a:ext cx="4356535" cy="40790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effectLst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0081" y="4199820"/>
            <a:ext cx="10060464" cy="3345856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99B-3FB6-4A0F-9BB1-B665047FE684}" type="slidenum">
              <a:rPr/>
              <a:pPr/>
              <a:t>‹N°›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653949" y="1015650"/>
            <a:ext cx="4772728" cy="3682521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289" y="5627757"/>
            <a:ext cx="8508048" cy="141311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effectLst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99" y="4899275"/>
            <a:ext cx="8507278" cy="797657"/>
          </a:xfrm>
        </p:spPr>
        <p:txBody>
          <a:bodyPr anchor="b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10081" y="4199820"/>
            <a:ext cx="10060464" cy="3345856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C95EE20-9293-4C84-87B0-5B34B794A446}" type="slidenum">
              <a:rPr lang="en-US" smtClean="0"/>
              <a:pPr algn="r"/>
              <a:t>‹N°›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746316" y="1099903"/>
            <a:ext cx="4772728" cy="350398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289" y="5627757"/>
            <a:ext cx="8508048" cy="141311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effectLst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99" y="4899275"/>
            <a:ext cx="8507278" cy="797657"/>
          </a:xfrm>
        </p:spPr>
        <p:txBody>
          <a:bodyPr anchor="b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98009" y="1043706"/>
            <a:ext cx="4772728" cy="350398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4381875" y="-2588171"/>
            <a:ext cx="1598643" cy="97988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2CC199-0D3A-434D-8C35-364A03768B39}" type="slidenum">
              <a:rPr lang="en-US" sz="1400" smtClean="0"/>
              <a:pPr algn="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8046963" y="489155"/>
            <a:ext cx="1692699" cy="70556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67860" y="1007957"/>
            <a:ext cx="1592739" cy="604774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799" y="1304414"/>
            <a:ext cx="6730196" cy="575128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2CC199-0D3A-434D-8C35-364A03768B39}" type="slidenum">
              <a:rPr lang="en-US" sz="1400" smtClean="0"/>
              <a:pPr algn="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7020000" cy="5920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7020000" cy="1248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1" y="1823763"/>
            <a:ext cx="907200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4381875" y="-2588171"/>
            <a:ext cx="1598643" cy="97988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2CC199-0D3A-434D-8C35-364A03768B39}" type="slidenum">
              <a:rPr lang="en-US" sz="1400" smtClean="0"/>
              <a:pPr algn="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868581" y="-1069360"/>
            <a:ext cx="6213946" cy="2978369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6342103" y="74230"/>
            <a:ext cx="1065952" cy="664804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452806" y="-19366"/>
            <a:ext cx="1971676" cy="9724719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755699" y="684316"/>
            <a:ext cx="1027765" cy="583914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6200267" y="86325"/>
            <a:ext cx="1061345" cy="696756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7050326" y="453210"/>
            <a:ext cx="608587" cy="56277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8234065" y="2056137"/>
            <a:ext cx="582283" cy="3250591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76785" y="3929379"/>
            <a:ext cx="8074276" cy="1777601"/>
          </a:xfrm>
        </p:spPr>
        <p:txBody>
          <a:bodyPr anchor="b" anchorCtr="0">
            <a:noAutofit/>
          </a:bodyPr>
          <a:lstStyle>
            <a:lvl1pPr algn="l">
              <a:defRPr sz="51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008179" y="922291"/>
            <a:ext cx="4325619" cy="30916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757877" y="2002714"/>
            <a:ext cx="1212777" cy="8934891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741107" y="-491413"/>
            <a:ext cx="2213659" cy="1021302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978046" y="5845579"/>
            <a:ext cx="7611733" cy="1077954"/>
          </a:xfrm>
        </p:spPr>
        <p:txBody>
          <a:bodyPr vert="horz" lIns="100794" tIns="50397" rIns="100794" bIns="50397" rtlCol="0" anchor="ctr" anchorCtr="0">
            <a:normAutofit/>
          </a:bodyPr>
          <a:lstStyle>
            <a:lvl1pPr marL="0" indent="0" algn="r" defTabSz="1007943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3072253" y="-1082070"/>
            <a:ext cx="4840943" cy="3013988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608472" y="2360014"/>
            <a:ext cx="892560" cy="28746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98356" y="2427529"/>
            <a:ext cx="770667" cy="2769966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430821" y="3701108"/>
            <a:ext cx="417969" cy="1331047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61627" y="3736466"/>
            <a:ext cx="8402903" cy="1851441"/>
          </a:xfrm>
        </p:spPr>
        <p:txBody>
          <a:bodyPr vert="horz" lIns="100794" tIns="50397" rIns="100794" bIns="50397" rtlCol="0" anchor="b" anchorCtr="0">
            <a:noAutofit/>
          </a:bodyPr>
          <a:lstStyle>
            <a:lvl1pPr algn="r" defTabSz="1007943" rtl="0" eaLnBrk="1" latinLnBrk="0" hangingPunct="1">
              <a:lnSpc>
                <a:spcPts val="6173"/>
              </a:lnSpc>
              <a:spcBef>
                <a:spcPct val="0"/>
              </a:spcBef>
              <a:buNone/>
              <a:defRPr sz="5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4381875" y="-2588171"/>
            <a:ext cx="1598643" cy="97988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871" y="3333607"/>
            <a:ext cx="4032250" cy="372208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972" y="3333607"/>
            <a:ext cx="4032250" cy="372208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2CC199-0D3A-434D-8C35-364A03768B39}" type="slidenum">
              <a:rPr lang="en-US" sz="1400" smtClean="0"/>
              <a:pPr algn="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4381875" y="-2588171"/>
            <a:ext cx="1598643" cy="97988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99" y="3191864"/>
            <a:ext cx="4032250" cy="755968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1">
                <a:effectLst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799" y="4031827"/>
            <a:ext cx="4032250" cy="302386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2679" y="3191864"/>
            <a:ext cx="4032250" cy="755968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1">
                <a:effectLst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2679" y="4031827"/>
            <a:ext cx="4032250" cy="302386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2CC199-0D3A-434D-8C35-364A03768B39}" type="slidenum">
              <a:rPr lang="en-US" sz="1400" smtClean="0"/>
              <a:pPr algn="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4381875" y="-2588171"/>
            <a:ext cx="1598643" cy="97988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2CC199-0D3A-434D-8C35-364A03768B39}" type="slidenum">
              <a:rPr lang="en-US" sz="1400" smtClean="0"/>
              <a:pPr algn="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2CC199-0D3A-434D-8C35-364A03768B39}" type="slidenum">
              <a:rPr lang="en-US" sz="1400" smtClean="0"/>
              <a:pPr algn="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04276" y="1595931"/>
            <a:ext cx="4132006" cy="5291773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6" y="1847921"/>
            <a:ext cx="3780234" cy="1175949"/>
          </a:xfrm>
        </p:spPr>
        <p:txBody>
          <a:bodyPr anchor="b"/>
          <a:lstStyle>
            <a:lvl1pPr algn="ctr">
              <a:lnSpc>
                <a:spcPct val="100000"/>
              </a:lnSpc>
              <a:defRPr sz="33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192" y="1091953"/>
            <a:ext cx="4694407" cy="579575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037" y="3142452"/>
            <a:ext cx="3780234" cy="34932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631879" y="-669319"/>
            <a:ext cx="8338182" cy="2186196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1007943" rtl="0" eaLnBrk="1" latinLnBrk="0" hangingPunct="1"/>
                <a:endPara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1007943" rtl="0" eaLnBrk="1" latinLnBrk="0" hangingPunct="1"/>
              <a:endParaRPr sz="20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00" y="1511935"/>
            <a:ext cx="8507277" cy="1595931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99" y="3320329"/>
            <a:ext cx="8507278" cy="373536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931" y="331455"/>
            <a:ext cx="3024188" cy="201591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lnSpc>
                <a:spcPts val="1323"/>
              </a:lnSpc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&lt;date/time&gt;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05" y="128465"/>
            <a:ext cx="3024188" cy="201591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lnSpc>
                <a:spcPts val="1323"/>
              </a:lnSpc>
              <a:defRPr sz="1100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&lt;footer&gt;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06" y="667442"/>
            <a:ext cx="1527844" cy="256520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pPr algn="r"/>
            <a:fld id="{AC95EE20-9293-4C84-87B0-5B34B794A446}" type="slidenum">
              <a:rPr lang="en-US" smtClean="0"/>
              <a:pPr algn="r"/>
              <a:t>‹N°›</a:t>
            </a:fld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1007943" rtl="0" eaLnBrk="1" latinLnBrk="0" hangingPunct="1">
        <a:lnSpc>
          <a:spcPts val="6173"/>
        </a:lnSpc>
        <a:spcBef>
          <a:spcPct val="0"/>
        </a:spcBef>
        <a:buNone/>
        <a:defRPr sz="5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ts val="0"/>
        </a:spcBef>
        <a:spcAft>
          <a:spcPts val="2205"/>
        </a:spcAft>
        <a:buFontTx/>
        <a:buBlip>
          <a:blip r:embed="rId19"/>
        </a:buBlip>
        <a:defRPr sz="2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96461" indent="-311482" algn="l" defTabSz="1007943" rtl="0" eaLnBrk="1" latinLnBrk="0" hangingPunct="1">
        <a:spcBef>
          <a:spcPts val="0"/>
        </a:spcBef>
        <a:spcAft>
          <a:spcPts val="1102"/>
        </a:spcAft>
        <a:buFontTx/>
        <a:buBlip>
          <a:blip r:embed="rId19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7943" indent="-311482" algn="l" defTabSz="1007943" rtl="0" eaLnBrk="1" latinLnBrk="0" hangingPunct="1">
        <a:spcBef>
          <a:spcPts val="0"/>
        </a:spcBef>
        <a:spcAft>
          <a:spcPts val="1102"/>
        </a:spcAft>
        <a:buFontTx/>
        <a:buBlip>
          <a:blip r:embed="rId19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19426" indent="-311482" algn="l" defTabSz="1007943" rtl="0" eaLnBrk="1" latinLnBrk="0" hangingPunct="1">
        <a:spcBef>
          <a:spcPts val="0"/>
        </a:spcBef>
        <a:spcAft>
          <a:spcPts val="1102"/>
        </a:spcAft>
        <a:buFontTx/>
        <a:buBlip>
          <a:blip r:embed="rId19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907" indent="-325482" algn="l" defTabSz="1007943" rtl="0" eaLnBrk="1" latinLnBrk="0" hangingPunct="1">
        <a:spcBef>
          <a:spcPts val="0"/>
        </a:spcBef>
        <a:spcAft>
          <a:spcPts val="1102"/>
        </a:spcAft>
        <a:buFontTx/>
        <a:buBlip>
          <a:blip r:embed="rId19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79"/>
          <p:cNvPicPr/>
          <p:nvPr/>
        </p:nvPicPr>
        <p:blipFill>
          <a:blip r:embed="rId2"/>
          <a:stretch>
            <a:fillRect/>
          </a:stretch>
        </p:blipFill>
        <p:spPr>
          <a:xfrm>
            <a:off x="8778240" y="182881"/>
            <a:ext cx="1005840" cy="1037520"/>
          </a:xfrm>
          <a:prstGeom prst="rect">
            <a:avLst/>
          </a:prstGeom>
          <a:ln>
            <a:noFill/>
          </a:ln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latin typeface="Bitstream Charter"/>
              </a:rPr>
              <a:t>J. </a:t>
            </a:r>
            <a:r>
              <a:rPr lang="en-US" i="1" dirty="0" err="1" smtClean="0">
                <a:latin typeface="Bitstream Charter"/>
              </a:rPr>
              <a:t>Allali</a:t>
            </a:r>
            <a:r>
              <a:rPr lang="en-US" i="1" dirty="0" smtClean="0">
                <a:latin typeface="Bitstream Charter"/>
              </a:rPr>
              <a:t> - </a:t>
            </a:r>
            <a:r>
              <a:rPr lang="en-US" i="1" dirty="0" err="1" smtClean="0">
                <a:latin typeface="Bitstream Charter"/>
              </a:rPr>
              <a:t>QuizZoodle</a:t>
            </a:r>
            <a:endParaRPr i="1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latin typeface="Bitstream Charter"/>
              </a:rPr>
              <a:t>QuizZoodle</a:t>
            </a:r>
            <a:r>
              <a:rPr lang="en-US" sz="4800" dirty="0" smtClean="0">
                <a:latin typeface="Bitstream Charter"/>
              </a:rPr>
              <a:t>: </a:t>
            </a:r>
            <a:r>
              <a:rPr lang="en-US" sz="3200" i="1" dirty="0" smtClean="0">
                <a:latin typeface="Bitstream Charter"/>
              </a:rPr>
              <a:t>capture your audience!</a:t>
            </a:r>
            <a:r>
              <a:rPr dirty="0" smtClean="0"/>
              <a:t/>
            </a:r>
            <a:br>
              <a:rPr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2"/>
          <p:cNvSpPr txBox="1"/>
          <p:nvPr/>
        </p:nvSpPr>
        <p:spPr>
          <a:xfrm>
            <a:off x="504001" y="1944362"/>
            <a:ext cx="9072000" cy="4456441"/>
          </a:xfrm>
          <a:prstGeom prst="rect">
            <a:avLst/>
          </a:prstGeom>
        </p:spPr>
        <p:txBody>
          <a:bodyPr wrap="none" lIns="35989" tIns="35989" rIns="35989" bIns="35989" anchor="ctr"/>
          <a:lstStyle/>
          <a:p>
            <a:pPr>
              <a:buSzPct val="25000"/>
              <a:buFont typeface="Times New Roman"/>
              <a:buChar char="●"/>
            </a:pPr>
            <a:endParaRPr lang="en-US" dirty="0">
              <a:latin typeface="Bitstream Charter"/>
            </a:endParaRPr>
          </a:p>
        </p:txBody>
      </p:sp>
      <p:sp>
        <p:nvSpPr>
          <p:cNvPr id="83" name="TextShape 3"/>
          <p:cNvSpPr txBox="1"/>
          <p:nvPr/>
        </p:nvSpPr>
        <p:spPr>
          <a:xfrm>
            <a:off x="163512" y="182881"/>
            <a:ext cx="2094840" cy="346320"/>
          </a:xfrm>
          <a:prstGeom prst="rect">
            <a:avLst/>
          </a:prstGeom>
        </p:spPr>
        <p:txBody>
          <a:bodyPr wrap="none" lIns="89973" tIns="44986" rIns="89973" bIns="44986"/>
          <a:lstStyle/>
          <a:p>
            <a:r>
              <a:rPr lang="en-US" dirty="0"/>
              <a:t>#QDLE#S#ABCD#</a:t>
            </a:r>
            <a:endParaRPr dirty="0"/>
          </a:p>
        </p:txBody>
      </p:sp>
      <p:pic>
        <p:nvPicPr>
          <p:cNvPr id="84" name="Image 83"/>
          <p:cNvPicPr/>
          <p:nvPr/>
        </p:nvPicPr>
        <p:blipFill>
          <a:blip r:embed="rId2"/>
          <a:stretch>
            <a:fillRect/>
          </a:stretch>
        </p:blipFill>
        <p:spPr>
          <a:xfrm>
            <a:off x="8778240" y="182881"/>
            <a:ext cx="1005840" cy="1037520"/>
          </a:xfrm>
          <a:prstGeom prst="rect">
            <a:avLst/>
          </a:prstGeom>
          <a:ln>
            <a:noFill/>
          </a:ln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Survey example</a:t>
            </a:r>
            <a:endParaRPr lang="fr-FR" dirty="0"/>
          </a:p>
        </p:txBody>
      </p:sp>
      <p:sp>
        <p:nvSpPr>
          <p:cNvPr id="22" name="Espace réservé du texte vertical 21"/>
          <p:cNvSpPr>
            <a:spLocks noGrp="1"/>
          </p:cNvSpPr>
          <p:nvPr>
            <p:ph type="body" orient="vert" idx="4294967295"/>
          </p:nvPr>
        </p:nvSpPr>
        <p:spPr>
          <a:xfrm>
            <a:off x="0" y="3321050"/>
            <a:ext cx="8507413" cy="37353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are you today?</a:t>
            </a:r>
          </a:p>
          <a:p>
            <a:endParaRPr lang="en-US" dirty="0" smtClean="0"/>
          </a:p>
          <a:p>
            <a:r>
              <a:rPr lang="en-US" dirty="0" smtClean="0"/>
              <a:t>A. Excellent</a:t>
            </a:r>
          </a:p>
          <a:p>
            <a:r>
              <a:rPr lang="en-US" dirty="0" smtClean="0"/>
              <a:t>B. Very Good</a:t>
            </a:r>
          </a:p>
          <a:p>
            <a:r>
              <a:rPr lang="en-US" dirty="0" smtClean="0"/>
              <a:t>C. Good</a:t>
            </a:r>
          </a:p>
          <a:p>
            <a:r>
              <a:rPr lang="en-US" dirty="0" smtClean="0"/>
              <a:t>D. Not so Good</a:t>
            </a:r>
          </a:p>
          <a:p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86"/>
          <p:cNvPicPr/>
          <p:nvPr/>
        </p:nvPicPr>
        <p:blipFill>
          <a:blip r:embed="rId2"/>
          <a:stretch>
            <a:fillRect/>
          </a:stretch>
        </p:blipFill>
        <p:spPr>
          <a:xfrm>
            <a:off x="8778240" y="182881"/>
            <a:ext cx="1005840" cy="1037520"/>
          </a:xfrm>
          <a:prstGeom prst="rect">
            <a:avLst/>
          </a:prstGeom>
          <a:ln>
            <a:noFill/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Let’s do some maths</a:t>
            </a:r>
            <a:endParaRPr lang="fr-FR" dirty="0"/>
          </a:p>
        </p:txBody>
      </p:sp>
      <p:sp>
        <p:nvSpPr>
          <p:cNvPr id="15" name="Espace réservé du texte vertical 14"/>
          <p:cNvSpPr>
            <a:spLocks noGrp="1"/>
          </p:cNvSpPr>
          <p:nvPr>
            <p:ph type="body" orient="vert" idx="4294967295"/>
          </p:nvPr>
        </p:nvSpPr>
        <p:spPr>
          <a:xfrm>
            <a:off x="0" y="3108325"/>
            <a:ext cx="9620250" cy="43291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itstream Charter"/>
              </a:rPr>
              <a:t>Fibonacci number are the numbers of the following </a:t>
            </a:r>
            <a:r>
              <a:rPr lang="en-US" dirty="0" smtClean="0">
                <a:latin typeface="Bitstream Charter"/>
              </a:rPr>
              <a:t>sequence:</a:t>
            </a:r>
            <a:endParaRPr lang="en-US" dirty="0"/>
          </a:p>
          <a:p>
            <a:pPr marL="696461" lvl="2" indent="0">
              <a:buNone/>
            </a:pPr>
            <a:r>
              <a:rPr lang="en-US" dirty="0" smtClean="0">
                <a:latin typeface="Bitstream Charter"/>
              </a:rPr>
              <a:t>			0,1,1,2,3,5,8,13,21</a:t>
            </a:r>
            <a:r>
              <a:rPr lang="en-US" dirty="0" smtClean="0">
                <a:latin typeface="Bitstream Charter"/>
              </a:rPr>
              <a:t>,...</a:t>
            </a:r>
            <a:endParaRPr dirty="0" smtClean="0"/>
          </a:p>
          <a:p>
            <a:r>
              <a:rPr lang="en-US" dirty="0" smtClean="0">
                <a:latin typeface="Bitstream Charter"/>
              </a:rPr>
              <a:t>That is F</a:t>
            </a:r>
            <a:r>
              <a:rPr lang="en-US" baseline="-25000" dirty="0" smtClean="0">
                <a:latin typeface="Bitstream Charter"/>
              </a:rPr>
              <a:t>0 </a:t>
            </a:r>
            <a:r>
              <a:rPr lang="en-US" dirty="0" smtClean="0">
                <a:latin typeface="Bitstream Charter"/>
              </a:rPr>
              <a:t>=0 ; F</a:t>
            </a:r>
            <a:r>
              <a:rPr lang="en-US" baseline="-25000" dirty="0" smtClean="0">
                <a:latin typeface="Bitstream Charter"/>
              </a:rPr>
              <a:t>1 </a:t>
            </a:r>
            <a:r>
              <a:rPr lang="en-US" dirty="0" smtClean="0">
                <a:latin typeface="Bitstream Charter"/>
              </a:rPr>
              <a:t>=1  and F</a:t>
            </a:r>
            <a:r>
              <a:rPr lang="en-US" baseline="-25000" dirty="0" smtClean="0">
                <a:latin typeface="Bitstream Charter"/>
              </a:rPr>
              <a:t>n </a:t>
            </a:r>
            <a:r>
              <a:rPr lang="en-US" dirty="0" smtClean="0">
                <a:latin typeface="Bitstream Charter"/>
              </a:rPr>
              <a:t>= F</a:t>
            </a:r>
            <a:r>
              <a:rPr lang="en-US" baseline="-25000" dirty="0" smtClean="0">
                <a:latin typeface="Bitstream Charter"/>
              </a:rPr>
              <a:t>n-1</a:t>
            </a:r>
            <a:r>
              <a:rPr lang="en-US" dirty="0" smtClean="0">
                <a:latin typeface="Bitstream Charter"/>
              </a:rPr>
              <a:t> + </a:t>
            </a:r>
            <a:r>
              <a:rPr lang="en-US" dirty="0" smtClean="0">
                <a:latin typeface="Bitstream Charter"/>
              </a:rPr>
              <a:t>F</a:t>
            </a:r>
            <a:r>
              <a:rPr lang="en-US" baseline="-25000" dirty="0" smtClean="0">
                <a:latin typeface="Bitstream Charter"/>
              </a:rPr>
              <a:t>n-2</a:t>
            </a:r>
            <a:endParaRPr lang="fr-FR" dirty="0" smtClean="0"/>
          </a:p>
          <a:p>
            <a:pPr>
              <a:buNone/>
            </a:pP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86"/>
          <p:cNvPicPr/>
          <p:nvPr/>
        </p:nvPicPr>
        <p:blipFill>
          <a:blip r:embed="rId2"/>
          <a:stretch>
            <a:fillRect/>
          </a:stretch>
        </p:blipFill>
        <p:spPr>
          <a:xfrm>
            <a:off x="8778240" y="182881"/>
            <a:ext cx="1005840" cy="1037520"/>
          </a:xfrm>
          <a:prstGeom prst="rect">
            <a:avLst/>
          </a:prstGeom>
          <a:ln>
            <a:noFill/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Let’s do some maths</a:t>
            </a:r>
            <a:endParaRPr lang="fr-FR" dirty="0"/>
          </a:p>
        </p:txBody>
      </p:sp>
      <p:sp>
        <p:nvSpPr>
          <p:cNvPr id="15" name="Espace réservé du texte vertical 14"/>
          <p:cNvSpPr>
            <a:spLocks noGrp="1"/>
          </p:cNvSpPr>
          <p:nvPr>
            <p:ph type="body" orient="vert" idx="4294967295"/>
          </p:nvPr>
        </p:nvSpPr>
        <p:spPr>
          <a:xfrm>
            <a:off x="0" y="3108325"/>
            <a:ext cx="9620250" cy="43291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itstream Charter"/>
              </a:rPr>
              <a:t>Fibonacci number are the numbers of the following </a:t>
            </a:r>
            <a:r>
              <a:rPr lang="en-US" dirty="0" smtClean="0">
                <a:latin typeface="Bitstream Charter"/>
              </a:rPr>
              <a:t>sequence:</a:t>
            </a:r>
            <a:endParaRPr lang="en-US" dirty="0"/>
          </a:p>
          <a:p>
            <a:pPr marL="696461" lvl="2" indent="0">
              <a:buNone/>
            </a:pPr>
            <a:r>
              <a:rPr lang="en-US" dirty="0" smtClean="0">
                <a:latin typeface="Bitstream Charter"/>
              </a:rPr>
              <a:t>			0,1,1,2,3,5,8,13,21</a:t>
            </a:r>
            <a:r>
              <a:rPr lang="en-US" dirty="0" smtClean="0">
                <a:latin typeface="Bitstream Charter"/>
              </a:rPr>
              <a:t>,...</a:t>
            </a:r>
            <a:endParaRPr dirty="0" smtClean="0"/>
          </a:p>
          <a:p>
            <a:r>
              <a:rPr lang="en-US" dirty="0" smtClean="0">
                <a:latin typeface="Bitstream Charter"/>
              </a:rPr>
              <a:t>That is F</a:t>
            </a:r>
            <a:r>
              <a:rPr lang="en-US" baseline="-25000" dirty="0" smtClean="0">
                <a:latin typeface="Bitstream Charter"/>
              </a:rPr>
              <a:t>0 </a:t>
            </a:r>
            <a:r>
              <a:rPr lang="en-US" dirty="0" smtClean="0">
                <a:latin typeface="Bitstream Charter"/>
              </a:rPr>
              <a:t>=0 ; F</a:t>
            </a:r>
            <a:r>
              <a:rPr lang="en-US" baseline="-25000" dirty="0" smtClean="0">
                <a:latin typeface="Bitstream Charter"/>
              </a:rPr>
              <a:t>1 </a:t>
            </a:r>
            <a:r>
              <a:rPr lang="en-US" dirty="0" smtClean="0">
                <a:latin typeface="Bitstream Charter"/>
              </a:rPr>
              <a:t>=1  and F</a:t>
            </a:r>
            <a:r>
              <a:rPr lang="en-US" baseline="-25000" dirty="0" smtClean="0">
                <a:latin typeface="Bitstream Charter"/>
              </a:rPr>
              <a:t>n </a:t>
            </a:r>
            <a:r>
              <a:rPr lang="en-US" dirty="0" smtClean="0">
                <a:latin typeface="Bitstream Charter"/>
              </a:rPr>
              <a:t>= F</a:t>
            </a:r>
            <a:r>
              <a:rPr lang="en-US" baseline="-25000" dirty="0" smtClean="0">
                <a:latin typeface="Bitstream Charter"/>
              </a:rPr>
              <a:t>n-1</a:t>
            </a:r>
            <a:r>
              <a:rPr lang="en-US" dirty="0" smtClean="0">
                <a:latin typeface="Bitstream Charter"/>
              </a:rPr>
              <a:t> + F</a:t>
            </a:r>
            <a:r>
              <a:rPr lang="en-US" baseline="-25000" dirty="0" smtClean="0">
                <a:latin typeface="Bitstream Charter"/>
              </a:rPr>
              <a:t>n-2</a:t>
            </a:r>
          </a:p>
          <a:p>
            <a:r>
              <a:rPr lang="en-US" dirty="0" smtClean="0">
                <a:latin typeface="Bitstream Charter"/>
              </a:rPr>
              <a:t>If </a:t>
            </a:r>
            <a:r>
              <a:rPr lang="en-US" dirty="0" err="1" smtClean="0">
                <a:latin typeface="Bitstream Charter"/>
              </a:rPr>
              <a:t>F</a:t>
            </a:r>
            <a:r>
              <a:rPr lang="en-US" baseline="-25000" dirty="0" err="1" smtClean="0">
                <a:latin typeface="Bitstream Charter"/>
              </a:rPr>
              <a:t>i</a:t>
            </a:r>
            <a:r>
              <a:rPr lang="en-US" dirty="0" smtClean="0">
                <a:latin typeface="Bitstream Charter"/>
              </a:rPr>
              <a:t>=6765 and F</a:t>
            </a:r>
            <a:r>
              <a:rPr lang="en-US" baseline="-25000" dirty="0" smtClean="0">
                <a:latin typeface="Bitstream Charter"/>
              </a:rPr>
              <a:t>i+2</a:t>
            </a:r>
            <a:r>
              <a:rPr lang="en-US" dirty="0" smtClean="0">
                <a:latin typeface="Bitstream Charter"/>
              </a:rPr>
              <a:t>=17711, what is F</a:t>
            </a:r>
            <a:r>
              <a:rPr lang="en-US" baseline="-25000" dirty="0" smtClean="0">
                <a:latin typeface="Bitstream Charter"/>
              </a:rPr>
              <a:t>i+1</a:t>
            </a:r>
            <a:r>
              <a:rPr lang="en-US" dirty="0" smtClean="0">
                <a:latin typeface="Bitstream Charter"/>
              </a:rPr>
              <a:t>?</a:t>
            </a:r>
          </a:p>
          <a:p>
            <a:pPr lvl="1"/>
            <a:r>
              <a:rPr lang="en-US" dirty="0" smtClean="0">
                <a:latin typeface="Bitstream Charter"/>
              </a:rPr>
              <a:t>A. 10935</a:t>
            </a:r>
          </a:p>
          <a:p>
            <a:pPr lvl="1"/>
            <a:r>
              <a:rPr lang="en-US" dirty="0" smtClean="0">
                <a:latin typeface="Bitstream Charter"/>
              </a:rPr>
              <a:t>B. 10946</a:t>
            </a:r>
          </a:p>
          <a:p>
            <a:pPr lvl="1"/>
            <a:r>
              <a:rPr lang="en-US" dirty="0" smtClean="0">
                <a:latin typeface="Bitstream Charter"/>
              </a:rPr>
              <a:t>C. 10966</a:t>
            </a:r>
            <a:endParaRPr dirty="0" smtClean="0"/>
          </a:p>
          <a:p>
            <a:endParaRPr lang="fr-FR" dirty="0" smtClean="0"/>
          </a:p>
          <a:p>
            <a:pPr>
              <a:buNone/>
            </a:pPr>
            <a:endParaRPr dirty="0" smtClean="0"/>
          </a:p>
        </p:txBody>
      </p:sp>
      <p:sp>
        <p:nvSpPr>
          <p:cNvPr id="5" name="TextShape 3"/>
          <p:cNvSpPr txBox="1"/>
          <p:nvPr/>
        </p:nvSpPr>
        <p:spPr>
          <a:xfrm>
            <a:off x="163512" y="182881"/>
            <a:ext cx="2044440" cy="346320"/>
          </a:xfrm>
          <a:prstGeom prst="rect">
            <a:avLst/>
          </a:prstGeom>
        </p:spPr>
        <p:txBody>
          <a:bodyPr wrap="none" lIns="89973" tIns="44986" rIns="89973" bIns="44986"/>
          <a:lstStyle/>
          <a:p>
            <a:r>
              <a:rPr lang="en-US"/>
              <a:t>#QDLE#Q#AB*C#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17220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92"/>
          <p:cNvPicPr/>
          <p:nvPr/>
        </p:nvPicPr>
        <p:blipFill>
          <a:blip r:embed="rId2"/>
          <a:stretch>
            <a:fillRect/>
          </a:stretch>
        </p:blipFill>
        <p:spPr>
          <a:xfrm>
            <a:off x="359792" y="3205533"/>
            <a:ext cx="6667200" cy="3676320"/>
          </a:xfrm>
          <a:prstGeom prst="rect">
            <a:avLst/>
          </a:prstGeom>
          <a:ln>
            <a:noFill/>
          </a:ln>
        </p:spPr>
      </p:pic>
      <p:sp>
        <p:nvSpPr>
          <p:cNvPr id="95" name="TextShape 2"/>
          <p:cNvSpPr txBox="1"/>
          <p:nvPr/>
        </p:nvSpPr>
        <p:spPr>
          <a:xfrm>
            <a:off x="287784" y="6837761"/>
            <a:ext cx="3653999" cy="346320"/>
          </a:xfrm>
          <a:prstGeom prst="rect">
            <a:avLst/>
          </a:prstGeom>
        </p:spPr>
        <p:txBody>
          <a:bodyPr wrap="none" lIns="89973" tIns="44986" rIns="89973" bIns="44986"/>
          <a:lstStyle/>
          <a:p>
            <a:r>
              <a:rPr lang="en-US" sz="1000" i="1" dirty="0"/>
              <a:t>source: </a:t>
            </a:r>
            <a:r>
              <a:rPr lang="en-US" sz="1000" i="1" dirty="0" err="1"/>
              <a:t>wikipedia</a:t>
            </a:r>
            <a:r>
              <a:rPr lang="en-US" sz="1000" i="1" dirty="0"/>
              <a:t>, author: </a:t>
            </a:r>
            <a:r>
              <a:rPr lang="en-US" sz="1000" i="1" dirty="0" err="1"/>
              <a:t>Muband</a:t>
            </a:r>
            <a:endParaRPr sz="1000" dirty="0"/>
          </a:p>
        </p:txBody>
      </p:sp>
      <p:sp>
        <p:nvSpPr>
          <p:cNvPr id="97" name="TextShape 4"/>
          <p:cNvSpPr txBox="1"/>
          <p:nvPr/>
        </p:nvSpPr>
        <p:spPr>
          <a:xfrm>
            <a:off x="164612" y="72439"/>
            <a:ext cx="2550600" cy="346320"/>
          </a:xfrm>
          <a:prstGeom prst="rect">
            <a:avLst/>
          </a:prstGeom>
        </p:spPr>
        <p:txBody>
          <a:bodyPr wrap="none" lIns="89973" tIns="44986" rIns="89973" bIns="44986"/>
          <a:lstStyle/>
          <a:p>
            <a:r>
              <a:rPr lang="en-US" dirty="0"/>
              <a:t>#QDLE#Q#ABC*#120#</a:t>
            </a:r>
            <a:endParaRPr dirty="0"/>
          </a:p>
        </p:txBody>
      </p:sp>
      <p:pic>
        <p:nvPicPr>
          <p:cNvPr id="98" name="Image 97"/>
          <p:cNvPicPr/>
          <p:nvPr/>
        </p:nvPicPr>
        <p:blipFill>
          <a:blip r:embed="rId3"/>
          <a:stretch>
            <a:fillRect/>
          </a:stretch>
        </p:blipFill>
        <p:spPr>
          <a:xfrm>
            <a:off x="8778240" y="182881"/>
            <a:ext cx="1005840" cy="1037520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Just for fun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200552" y="3399400"/>
            <a:ext cx="29087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How </a:t>
            </a:r>
            <a:r>
              <a:rPr lang="fr-FR" sz="2400" dirty="0" err="1" smtClean="0">
                <a:solidFill>
                  <a:schemeClr val="bg1"/>
                </a:solidFill>
              </a:rPr>
              <a:t>many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errors</a:t>
            </a:r>
            <a:r>
              <a:rPr lang="fr-FR" sz="2400" dirty="0" smtClean="0">
                <a:solidFill>
                  <a:schemeClr val="bg1"/>
                </a:solidFill>
              </a:rPr>
              <a:t>?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bg1"/>
                </a:solidFill>
              </a:rPr>
              <a:t>A. 7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bg1"/>
                </a:solidFill>
              </a:rPr>
              <a:t>B. 10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bg1"/>
                </a:solidFill>
              </a:rPr>
              <a:t>C. 15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2"/>
          <p:cNvSpPr txBox="1"/>
          <p:nvPr/>
        </p:nvSpPr>
        <p:spPr>
          <a:xfrm>
            <a:off x="712080" y="3475083"/>
            <a:ext cx="907200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endParaRPr dirty="0"/>
          </a:p>
        </p:txBody>
      </p:sp>
      <p:pic>
        <p:nvPicPr>
          <p:cNvPr id="101" name="Imag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8778240" y="182881"/>
            <a:ext cx="1005840" cy="1037520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QdleTag</a:t>
            </a:r>
            <a:r>
              <a:rPr lang="fr-FR" dirty="0" smtClean="0"/>
              <a:t> How to…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6138" y="3376439"/>
            <a:ext cx="8507278" cy="3735368"/>
          </a:xfrm>
        </p:spPr>
        <p:txBody>
          <a:bodyPr/>
          <a:lstStyle/>
          <a:p>
            <a:r>
              <a:rPr lang="en-US" dirty="0" smtClean="0">
                <a:latin typeface="Bitstream Charter"/>
              </a:rPr>
              <a:t>Including </a:t>
            </a:r>
            <a:r>
              <a:rPr lang="en-US" dirty="0" err="1">
                <a:latin typeface="Bitstream Charter"/>
              </a:rPr>
              <a:t>QuizZoodle</a:t>
            </a:r>
            <a:r>
              <a:rPr lang="en-US" dirty="0">
                <a:latin typeface="Bitstream Charter"/>
              </a:rPr>
              <a:t> into your presentation is really easy.</a:t>
            </a:r>
            <a:endParaRPr lang="en-US" dirty="0"/>
          </a:p>
          <a:p>
            <a:r>
              <a:rPr lang="en-US" dirty="0">
                <a:latin typeface="Bitstream Charter"/>
              </a:rPr>
              <a:t>Just design your slides and include a tag into slides that contain </a:t>
            </a:r>
            <a:r>
              <a:rPr lang="en-US" dirty="0" err="1">
                <a:latin typeface="Bitstream Charter"/>
              </a:rPr>
              <a:t>quizz</a:t>
            </a:r>
            <a:r>
              <a:rPr lang="en-US" dirty="0">
                <a:latin typeface="Bitstream Charter"/>
              </a:rPr>
              <a:t> or survey</a:t>
            </a:r>
            <a:endParaRPr lang="en-US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2"/>
          <p:cNvSpPr txBox="1"/>
          <p:nvPr/>
        </p:nvSpPr>
        <p:spPr>
          <a:xfrm>
            <a:off x="712080" y="3475083"/>
            <a:ext cx="907200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endParaRPr dirty="0"/>
          </a:p>
        </p:txBody>
      </p:sp>
      <p:pic>
        <p:nvPicPr>
          <p:cNvPr id="101" name="Imag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8778240" y="182881"/>
            <a:ext cx="1005840" cy="1037520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QdleTag</a:t>
            </a:r>
            <a:r>
              <a:rPr lang="fr-FR" dirty="0" smtClean="0"/>
              <a:t> How to…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6138" y="3376439"/>
            <a:ext cx="8902686" cy="400379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Bitstream Charter"/>
              </a:rPr>
              <a:t>The regular expression for tags is the following</a:t>
            </a:r>
            <a:r>
              <a:rPr lang="en-US" sz="2800" dirty="0" smtClean="0">
                <a:latin typeface="Bitstream Charter"/>
              </a:rPr>
              <a:t>: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latin typeface="Bitstream Charter"/>
              </a:rPr>
              <a:t>#</a:t>
            </a:r>
            <a:r>
              <a:rPr lang="en-US" dirty="0">
                <a:latin typeface="Bitstream Charter"/>
              </a:rPr>
              <a:t>QDLE#(Q|S)#[ABCD*]+#([0-9</a:t>
            </a:r>
            <a:r>
              <a:rPr lang="en-US" dirty="0" smtClean="0">
                <a:latin typeface="Bitstream Charter"/>
              </a:rPr>
              <a:t>]+#)?</a:t>
            </a:r>
            <a:endParaRPr lang="fr-FR" dirty="0" smtClean="0"/>
          </a:p>
          <a:p>
            <a:r>
              <a:rPr lang="en-US" sz="2800" dirty="0">
                <a:latin typeface="Bitstream Charter"/>
              </a:rPr>
              <a:t>start with #QDLE</a:t>
            </a:r>
            <a:r>
              <a:rPr lang="en-US" sz="2800" dirty="0" smtClean="0">
                <a:latin typeface="Bitstream Charter"/>
              </a:rPr>
              <a:t>#</a:t>
            </a:r>
          </a:p>
          <a:p>
            <a:r>
              <a:rPr lang="en-US" sz="2800" dirty="0">
                <a:latin typeface="Bitstream Charter"/>
              </a:rPr>
              <a:t>if its a question Q# followed by the set of possible answers (ABCD), the right one must be followed by a </a:t>
            </a:r>
            <a:r>
              <a:rPr lang="en-US" sz="2800" dirty="0" smtClean="0">
                <a:latin typeface="Bitstream Charter"/>
              </a:rPr>
              <a:t>*</a:t>
            </a:r>
          </a:p>
          <a:p>
            <a:r>
              <a:rPr lang="en-US" sz="2800" dirty="0">
                <a:latin typeface="Bitstream Charter"/>
              </a:rPr>
              <a:t>if its a survey S# followed by the set of possible </a:t>
            </a:r>
            <a:r>
              <a:rPr lang="en-US" sz="2800" dirty="0" smtClean="0">
                <a:latin typeface="Bitstream Charter"/>
              </a:rPr>
              <a:t>answers</a:t>
            </a:r>
          </a:p>
          <a:p>
            <a:r>
              <a:rPr lang="en-US" sz="2800" dirty="0">
                <a:latin typeface="Bitstream Charter"/>
              </a:rPr>
              <a:t>optionally a specific timeout (if not set, the global </a:t>
            </a:r>
            <a:r>
              <a:rPr lang="en-US" sz="2800" dirty="0" err="1">
                <a:latin typeface="Bitstream Charter"/>
              </a:rPr>
              <a:t>quizz</a:t>
            </a:r>
            <a:r>
              <a:rPr lang="en-US" sz="2800" dirty="0">
                <a:latin typeface="Bitstream Charter"/>
              </a:rPr>
              <a:t> timeout will be used</a:t>
            </a:r>
            <a:r>
              <a:rPr lang="en-US" sz="2800" dirty="0" smtClean="0">
                <a:latin typeface="Bitstream Charter"/>
              </a:rPr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543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8778240" y="182881"/>
            <a:ext cx="1005840" cy="1037520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QdleTag</a:t>
            </a:r>
            <a:r>
              <a:rPr lang="fr-FR" dirty="0" smtClean="0"/>
              <a:t> how to…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7864" y="3275092"/>
            <a:ext cx="8507278" cy="3735368"/>
          </a:xfrm>
        </p:spPr>
        <p:txBody>
          <a:bodyPr/>
          <a:lstStyle/>
          <a:p>
            <a:r>
              <a:rPr lang="en-US" dirty="0" smtClean="0">
                <a:latin typeface="Bitstream Charter"/>
              </a:rPr>
              <a:t>Be </a:t>
            </a:r>
            <a:r>
              <a:rPr lang="en-US" dirty="0">
                <a:latin typeface="Bitstream Charter"/>
              </a:rPr>
              <a:t>sure to add tags in separate text box</a:t>
            </a:r>
            <a:r>
              <a:rPr lang="en-US" dirty="0" smtClean="0">
                <a:latin typeface="Bitstream Charter"/>
              </a:rPr>
              <a:t>.</a:t>
            </a:r>
          </a:p>
          <a:p>
            <a:r>
              <a:rPr lang="en-US" dirty="0">
                <a:latin typeface="Bitstream Charter"/>
              </a:rPr>
              <a:t>Hope you enjoy </a:t>
            </a:r>
            <a:r>
              <a:rPr lang="en-US" dirty="0" err="1">
                <a:latin typeface="Bitstream Charter"/>
              </a:rPr>
              <a:t>QuizZoodle</a:t>
            </a:r>
            <a:r>
              <a:rPr lang="en-US" dirty="0">
                <a:latin typeface="Bitstream Charter"/>
              </a:rPr>
              <a:t> and will use it very soon!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8778240" y="182881"/>
            <a:ext cx="1005840" cy="1037520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QdleTag</a:t>
            </a:r>
            <a:r>
              <a:rPr lang="fr-FR" dirty="0" smtClean="0"/>
              <a:t> how to…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7864" y="3275091"/>
            <a:ext cx="8507278" cy="410514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itstream Charter"/>
              </a:rPr>
              <a:t>Be </a:t>
            </a:r>
            <a:r>
              <a:rPr lang="en-US" dirty="0">
                <a:latin typeface="Bitstream Charter"/>
              </a:rPr>
              <a:t>sure to add tags in separate text box</a:t>
            </a:r>
            <a:r>
              <a:rPr lang="en-US" dirty="0" smtClean="0">
                <a:latin typeface="Bitstream Charter"/>
              </a:rPr>
              <a:t>.</a:t>
            </a:r>
          </a:p>
          <a:p>
            <a:r>
              <a:rPr lang="en-US" dirty="0">
                <a:latin typeface="Bitstream Charter"/>
              </a:rPr>
              <a:t>Hope you enjoy </a:t>
            </a:r>
            <a:r>
              <a:rPr lang="en-US" dirty="0" err="1">
                <a:latin typeface="Bitstream Charter"/>
              </a:rPr>
              <a:t>QuizZoodle</a:t>
            </a:r>
            <a:r>
              <a:rPr lang="en-US" dirty="0">
                <a:latin typeface="Bitstream Charter"/>
              </a:rPr>
              <a:t> and will use it very soon</a:t>
            </a:r>
            <a:r>
              <a:rPr lang="en-US" dirty="0" smtClean="0">
                <a:latin typeface="Bitstream Charter"/>
              </a:rPr>
              <a:t>!</a:t>
            </a:r>
          </a:p>
          <a:p>
            <a:r>
              <a:rPr lang="en-US" sz="2400" dirty="0">
                <a:latin typeface="Bitstream Charter"/>
              </a:rPr>
              <a:t>How do you find the presentation?</a:t>
            </a:r>
            <a:endParaRPr lang="en-US" dirty="0"/>
          </a:p>
          <a:p>
            <a:pPr lvl="1"/>
            <a:r>
              <a:rPr lang="en-US" dirty="0" smtClean="0"/>
              <a:t>A. awesome</a:t>
            </a:r>
          </a:p>
          <a:p>
            <a:pPr lvl="1"/>
            <a:r>
              <a:rPr lang="en-US" dirty="0" smtClean="0"/>
              <a:t>B. very cool</a:t>
            </a:r>
          </a:p>
          <a:p>
            <a:pPr lvl="1"/>
            <a:r>
              <a:rPr lang="en-US" dirty="0" smtClean="0"/>
              <a:t>C. nice</a:t>
            </a:r>
          </a:p>
          <a:p>
            <a:pPr lvl="1"/>
            <a:r>
              <a:rPr lang="en-US" dirty="0" smtClean="0"/>
              <a:t>D. useless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</p:txBody>
      </p:sp>
      <p:sp>
        <p:nvSpPr>
          <p:cNvPr id="5" name="TextShape 4"/>
          <p:cNvSpPr txBox="1"/>
          <p:nvPr/>
        </p:nvSpPr>
        <p:spPr>
          <a:xfrm>
            <a:off x="143768" y="13282"/>
            <a:ext cx="2474280" cy="346320"/>
          </a:xfrm>
          <a:prstGeom prst="rect">
            <a:avLst/>
          </a:prstGeom>
        </p:spPr>
        <p:txBody>
          <a:bodyPr wrap="none" lIns="89973" tIns="44986" rIns="89973" bIns="44986"/>
          <a:lstStyle/>
          <a:p>
            <a:r>
              <a:rPr lang="en-US" dirty="0"/>
              <a:t>#QDLE#S#ABCD#45#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1834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el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278</Words>
  <Application>Microsoft Office PowerPoint</Application>
  <PresentationFormat>Personnalisé</PresentationFormat>
  <Paragraphs>56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Bitstream Charter</vt:lpstr>
      <vt:lpstr>Courier New</vt:lpstr>
      <vt:lpstr>StarSymbol</vt:lpstr>
      <vt:lpstr>Times New Roman</vt:lpstr>
      <vt:lpstr>Ciel</vt:lpstr>
      <vt:lpstr>QuizZoodle: capture your audience! </vt:lpstr>
      <vt:lpstr>Survey example</vt:lpstr>
      <vt:lpstr>Let’s do some maths</vt:lpstr>
      <vt:lpstr>Let’s do some maths</vt:lpstr>
      <vt:lpstr>Just for fun</vt:lpstr>
      <vt:lpstr>QdleTag How to…</vt:lpstr>
      <vt:lpstr>QdleTag How to…</vt:lpstr>
      <vt:lpstr>QdleTag how to…</vt:lpstr>
      <vt:lpstr>QdleTag how to…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 Allali | AT Internet</dc:creator>
  <cp:lastModifiedBy>Claire Allali | AT Internet</cp:lastModifiedBy>
  <cp:revision>19</cp:revision>
  <dcterms:created xsi:type="dcterms:W3CDTF">2014-11-28T11:20:22Z</dcterms:created>
  <dcterms:modified xsi:type="dcterms:W3CDTF">2014-11-30T14:42:22Z</dcterms:modified>
</cp:coreProperties>
</file>